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itter" pitchFamily="2" charset="77"/>
      <p:regular r:id="rId8"/>
      <p:bold r:id="rId9"/>
      <p:italic r:id="rId10"/>
      <p:boldItalic r:id="rId11"/>
    </p:embeddedFont>
    <p:embeddedFont>
      <p:font typeface="Outfit Bold" pitchFamily="2" charset="0"/>
      <p:bold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F9A60D-D681-1F4C-9028-8765E48A620A}" v="13" dt="2026-01-13T08:39:05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01"/>
  </p:normalViewPr>
  <p:slideViewPr>
    <p:cSldViewPr snapToGrid="0" snapToObjects="1">
      <p:cViewPr varScale="1">
        <p:scale>
          <a:sx n="102" d="100"/>
          <a:sy n="102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28B97072-D70E-5B72-B526-89E13DF3E879}"/>
    <pc:docChg chg="custSel modSld modShowInfo">
      <pc:chgData name="Lukas Wallrich (Staff)" userId="74c9ee81-4c0d-413a-a571-5c8398ac27a1" providerId="ADAL" clId="{28B97072-D70E-5B72-B526-89E13DF3E879}" dt="2026-01-13T10:46:06.102" v="179" actId="20577"/>
      <pc:docMkLst>
        <pc:docMk/>
      </pc:docMkLst>
      <pc:sldChg chg="modNotesTx">
        <pc:chgData name="Lukas Wallrich (Staff)" userId="74c9ee81-4c0d-413a-a571-5c8398ac27a1" providerId="ADAL" clId="{28B97072-D70E-5B72-B526-89E13DF3E879}" dt="2026-01-13T10:46:06.102" v="179" actId="20577"/>
        <pc:sldMkLst>
          <pc:docMk/>
          <pc:sldMk cId="0" sldId="256"/>
        </pc:sldMkLst>
      </pc:sldChg>
      <pc:sldChg chg="modAnim">
        <pc:chgData name="Lukas Wallrich (Staff)" userId="74c9ee81-4c0d-413a-a571-5c8398ac27a1" providerId="ADAL" clId="{28B97072-D70E-5B72-B526-89E13DF3E879}" dt="2026-01-13T08:21:29.408" v="0"/>
        <pc:sldMkLst>
          <pc:docMk/>
          <pc:sldMk cId="0" sldId="257"/>
        </pc:sldMkLst>
      </pc:sldChg>
      <pc:sldChg chg="modSp mod modAnim">
        <pc:chgData name="Lukas Wallrich (Staff)" userId="74c9ee81-4c0d-413a-a571-5c8398ac27a1" providerId="ADAL" clId="{28B97072-D70E-5B72-B526-89E13DF3E879}" dt="2026-01-13T08:22:37.480" v="10"/>
        <pc:sldMkLst>
          <pc:docMk/>
          <pc:sldMk cId="0" sldId="258"/>
        </pc:sldMkLst>
        <pc:spChg chg="mod">
          <ac:chgData name="Lukas Wallrich (Staff)" userId="74c9ee81-4c0d-413a-a571-5c8398ac27a1" providerId="ADAL" clId="{28B97072-D70E-5B72-B526-89E13DF3E879}" dt="2026-01-13T08:21:49.797" v="1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21:59.057" v="3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22:07.318" v="5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22:17.701" v="7" actId="2057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22:27.101" v="9" actId="113"/>
          <ac:spMkLst>
            <pc:docMk/>
            <pc:sldMk cId="0" sldId="258"/>
            <ac:spMk id="27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28B97072-D70E-5B72-B526-89E13DF3E879}" dt="2026-01-13T08:39:05.867" v="175"/>
        <pc:sldMkLst>
          <pc:docMk/>
          <pc:sldMk cId="0" sldId="259"/>
        </pc:sldMkLst>
        <pc:spChg chg="mod">
          <ac:chgData name="Lukas Wallrich (Staff)" userId="74c9ee81-4c0d-413a-a571-5c8398ac27a1" providerId="ADAL" clId="{28B97072-D70E-5B72-B526-89E13DF3E879}" dt="2026-01-13T08:25:28.002" v="21" actId="20577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Lukas Wallrich (Staff)" userId="74c9ee81-4c0d-413a-a571-5c8398ac27a1" providerId="ADAL" clId="{28B97072-D70E-5B72-B526-89E13DF3E879}" dt="2026-01-13T08:25:34.463" v="23" actId="478"/>
          <ac:spMkLst>
            <pc:docMk/>
            <pc:sldMk cId="0" sldId="259"/>
            <ac:spMk id="6" creationId="{00000000-0000-0000-0000-000000000000}"/>
          </ac:spMkLst>
        </pc:spChg>
        <pc:spChg chg="add del">
          <ac:chgData name="Lukas Wallrich (Staff)" userId="74c9ee81-4c0d-413a-a571-5c8398ac27a1" providerId="ADAL" clId="{28B97072-D70E-5B72-B526-89E13DF3E879}" dt="2026-01-13T08:37:16.089" v="162" actId="478"/>
          <ac:spMkLst>
            <pc:docMk/>
            <pc:sldMk cId="0" sldId="259"/>
            <ac:spMk id="6" creationId="{AC62253C-5DB4-4591-711F-D2C2A8EE5133}"/>
          </ac:spMkLst>
        </pc:spChg>
        <pc:spChg chg="mod">
          <ac:chgData name="Lukas Wallrich (Staff)" userId="74c9ee81-4c0d-413a-a571-5c8398ac27a1" providerId="ADAL" clId="{28B97072-D70E-5B72-B526-89E13DF3E879}" dt="2026-01-13T08:34:56.717" v="156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34:56.717" v="156" actId="1076"/>
          <ac:spMkLst>
            <pc:docMk/>
            <pc:sldMk cId="0" sldId="259"/>
            <ac:spMk id="9" creationId="{00000000-0000-0000-0000-000000000000}"/>
          </ac:spMkLst>
        </pc:spChg>
        <pc:grpChg chg="add mod">
          <ac:chgData name="Lukas Wallrich (Staff)" userId="74c9ee81-4c0d-413a-a571-5c8398ac27a1" providerId="ADAL" clId="{28B97072-D70E-5B72-B526-89E13DF3E879}" dt="2026-01-13T08:39:02.949" v="174" actId="1076"/>
          <ac:grpSpMkLst>
            <pc:docMk/>
            <pc:sldMk cId="0" sldId="259"/>
            <ac:grpSpMk id="14" creationId="{0C713B75-A68D-67B7-E18C-B15057FBB287}"/>
          </ac:grpSpMkLst>
        </pc:grpChg>
        <pc:picChg chg="mod">
          <ac:chgData name="Lukas Wallrich (Staff)" userId="74c9ee81-4c0d-413a-a571-5c8398ac27a1" providerId="ADAL" clId="{28B97072-D70E-5B72-B526-89E13DF3E879}" dt="2026-01-13T08:38:37.384" v="170" actId="1076"/>
          <ac:picMkLst>
            <pc:docMk/>
            <pc:sldMk cId="0" sldId="259"/>
            <ac:picMk id="3" creationId="{00000000-0000-0000-0000-000000000000}"/>
          </ac:picMkLst>
        </pc:picChg>
        <pc:picChg chg="del mod">
          <ac:chgData name="Lukas Wallrich (Staff)" userId="74c9ee81-4c0d-413a-a571-5c8398ac27a1" providerId="ADAL" clId="{28B97072-D70E-5B72-B526-89E13DF3E879}" dt="2026-01-13T08:37:14.377" v="160" actId="478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Lukas Wallrich (Staff)" userId="74c9ee81-4c0d-413a-a571-5c8398ac27a1" providerId="ADAL" clId="{28B97072-D70E-5B72-B526-89E13DF3E879}" dt="2026-01-13T08:34:56.717" v="156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Lukas Wallrich (Staff)" userId="74c9ee81-4c0d-413a-a571-5c8398ac27a1" providerId="ADAL" clId="{28B97072-D70E-5B72-B526-89E13DF3E879}" dt="2026-01-13T08:34:56.717" v="156" actId="1076"/>
          <ac:picMkLst>
            <pc:docMk/>
            <pc:sldMk cId="0" sldId="259"/>
            <ac:picMk id="10" creationId="{00000000-0000-0000-0000-000000000000}"/>
          </ac:picMkLst>
        </pc:picChg>
        <pc:picChg chg="mod">
          <ac:chgData name="Lukas Wallrich (Staff)" userId="74c9ee81-4c0d-413a-a571-5c8398ac27a1" providerId="ADAL" clId="{28B97072-D70E-5B72-B526-89E13DF3E879}" dt="2026-01-13T08:34:56.717" v="156" actId="1076"/>
          <ac:picMkLst>
            <pc:docMk/>
            <pc:sldMk cId="0" sldId="259"/>
            <ac:picMk id="11" creationId="{00000000-0000-0000-0000-000000000000}"/>
          </ac:picMkLst>
        </pc:picChg>
        <pc:picChg chg="add mod">
          <ac:chgData name="Lukas Wallrich (Staff)" userId="74c9ee81-4c0d-413a-a571-5c8398ac27a1" providerId="ADAL" clId="{28B97072-D70E-5B72-B526-89E13DF3E879}" dt="2026-01-13T08:38:35.447" v="169" actId="14100"/>
          <ac:picMkLst>
            <pc:docMk/>
            <pc:sldMk cId="0" sldId="259"/>
            <ac:picMk id="13" creationId="{97E7BA02-E43C-D2A4-E4F5-164C26E55C4A}"/>
          </ac:picMkLst>
        </pc:picChg>
      </pc:sldChg>
      <pc:sldChg chg="modSp mod modAnim">
        <pc:chgData name="Lukas Wallrich (Staff)" userId="74c9ee81-4c0d-413a-a571-5c8398ac27a1" providerId="ADAL" clId="{28B97072-D70E-5B72-B526-89E13DF3E879}" dt="2026-01-13T08:33:00.203" v="155"/>
        <pc:sldMkLst>
          <pc:docMk/>
          <pc:sldMk cId="0" sldId="260"/>
        </pc:sldMkLst>
        <pc:spChg chg="mod">
          <ac:chgData name="Lukas Wallrich (Staff)" userId="74c9ee81-4c0d-413a-a571-5c8398ac27a1" providerId="ADAL" clId="{28B97072-D70E-5B72-B526-89E13DF3E879}" dt="2026-01-13T08:32:40.538" v="152" actId="207"/>
          <ac:spMkLst>
            <pc:docMk/>
            <pc:sldMk cId="0" sldId="260"/>
            <ac:spMk id="3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32:48.967" v="154" actId="113"/>
          <ac:spMkLst>
            <pc:docMk/>
            <pc:sldMk cId="0" sldId="260"/>
            <ac:spMk id="5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32:25.287" v="150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32:25.287" v="150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Lukas Wallrich (Staff)" userId="74c9ee81-4c0d-413a-a571-5c8398ac27a1" providerId="ADAL" clId="{28B97072-D70E-5B72-B526-89E13DF3E879}" dt="2026-01-13T08:32:25.287" v="150" actId="1076"/>
          <ac:spMkLst>
            <pc:docMk/>
            <pc:sldMk cId="0" sldId="260"/>
            <ac:spMk id="10" creationId="{00000000-0000-0000-0000-000000000000}"/>
          </ac:spMkLst>
        </pc:spChg>
        <pc:picChg chg="mod">
          <ac:chgData name="Lukas Wallrich (Staff)" userId="74c9ee81-4c0d-413a-a571-5c8398ac27a1" providerId="ADAL" clId="{28B97072-D70E-5B72-B526-89E13DF3E879}" dt="2026-01-13T08:32:25.287" v="150" actId="1076"/>
          <ac:picMkLst>
            <pc:docMk/>
            <pc:sldMk cId="0" sldId="260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674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is consultancy -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and where does it come from?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486978"/>
            <a:ext cx="1708428" cy="426244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416278" y="2554962"/>
            <a:ext cx="143625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DEFINITION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620351" y="3508534"/>
            <a:ext cx="7216259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"You are consulting every time you are trying to change or improve a situation but have no direct control over the implementation."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620351" y="512456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— Peter Block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168372"/>
            <a:ext cx="30480" cy="257425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5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 Man and His Shovel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4560570" y="1516737"/>
            <a:ext cx="22860" cy="4479488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846374" y="1709380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367867" y="1516737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435852" y="155073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396484" y="157900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Spring 1898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1971318"/>
            <a:ext cx="28709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Frederick Winslow Taylor arrives at Bethlehem Steel. 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753273" y="2798088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367867" y="2605445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35852" y="26394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5479256" y="26677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479256" y="3060025"/>
            <a:ext cx="28709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Bethlehem is making cannons for the Spanish-American War and can't keep up. 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3846374" y="3736419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367867" y="3543776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435852" y="35777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396484" y="360604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Discovery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93790" y="3998357"/>
            <a:ext cx="28709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Taylor measures and experiments with shovels. He discovers the sweet spot: 21 pounds per load.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4753273" y="4674870"/>
            <a:ext cx="544354" cy="22860"/>
          </a:xfrm>
          <a:prstGeom prst="roundRect">
            <a:avLst>
              <a:gd name="adj" fmla="val 119070"/>
            </a:avLst>
          </a:prstGeom>
          <a:solidFill>
            <a:srgbClr val="5455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367867" y="4482227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435852" y="451621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5479256" y="454449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(Claimed) Result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5479256" y="4936808"/>
            <a:ext cx="28709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140 workers now do what 500 did. Daily output per man jumps from 16 tonnes to nearly 60. 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793790" y="6200299"/>
            <a:ext cx="7556421" cy="1351598"/>
          </a:xfrm>
          <a:prstGeom prst="roundRect">
            <a:avLst>
              <a:gd name="adj" fmla="val 2014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1" y="6474023"/>
            <a:ext cx="226814" cy="181451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383506" y="6427113"/>
            <a:ext cx="67852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 one origin story of consultancy - a radical idea: </a:t>
            </a:r>
            <a:r>
              <a:rPr lang="en-US" sz="1400" b="1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work itself can be studied and improved</a:t>
            </a:r>
            <a:r>
              <a:rPr lang="en-US" sz="14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Not by the people doing it, but by someone standing back and analysing it.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74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Some Catches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82" y="1646268"/>
            <a:ext cx="6552688" cy="3577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30834" y="3740944"/>
            <a:ext cx="4313277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13B75-A68D-67B7-E18C-B15057FBB287}"/>
              </a:ext>
            </a:extLst>
          </p:cNvPr>
          <p:cNvGrpSpPr/>
          <p:nvPr/>
        </p:nvGrpSpPr>
        <p:grpSpPr>
          <a:xfrm>
            <a:off x="2778502" y="6156007"/>
            <a:ext cx="8874787" cy="1436847"/>
            <a:chOff x="793790" y="6156007"/>
            <a:chExt cx="8874787" cy="1436847"/>
          </a:xfrm>
        </p:grpSpPr>
        <p:sp>
          <p:nvSpPr>
            <p:cNvPr id="7" name="Shape 3"/>
            <p:cNvSpPr/>
            <p:nvPr/>
          </p:nvSpPr>
          <p:spPr>
            <a:xfrm>
              <a:off x="793790" y="6156007"/>
              <a:ext cx="4088963" cy="1436846"/>
            </a:xfrm>
            <a:prstGeom prst="roundRect">
              <a:avLst>
                <a:gd name="adj" fmla="val 1658"/>
              </a:avLst>
            </a:prstGeom>
            <a:solidFill>
              <a:srgbClr val="4B3F02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00" y="6390679"/>
              <a:ext cx="198358" cy="158710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1309568" y="6354365"/>
              <a:ext cx="3414474" cy="10163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250" b="1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Consulting (often) needs to be more than problem-solving</a:t>
              </a:r>
              <a:r>
                <a:rPr lang="en-US" sz="1250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. Problem-solving includes stakeholder communication … and the full consultancy-cycle goes beyond.</a:t>
              </a:r>
              <a:endParaRPr lang="en-US" sz="12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9820" y="6156008"/>
              <a:ext cx="2125545" cy="1436846"/>
            </a:xfrm>
            <a:prstGeom prst="rect">
              <a:avLst/>
            </a:prstGeom>
          </p:spPr>
        </p:pic>
        <p:pic>
          <p:nvPicPr>
            <p:cNvPr id="11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6798" y="6156008"/>
              <a:ext cx="1951779" cy="1436846"/>
            </a:xfrm>
            <a:prstGeom prst="rect">
              <a:avLst/>
            </a:prstGeom>
          </p:spPr>
        </p:pic>
      </p:grpSp>
      <p:pic>
        <p:nvPicPr>
          <p:cNvPr id="13" name="Picture 12" descr="A comparison of apples and a scale&#10;&#10;AI-generated content may be incorrect.">
            <a:extLst>
              <a:ext uri="{FF2B5EF4-FFF2-40B4-BE49-F238E27FC236}">
                <a16:creationId xmlns:a16="http://schemas.microsoft.com/office/drawing/2014/main" id="{97E7BA02-E43C-D2A4-E4F5-164C26E55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1646269"/>
            <a:ext cx="5331879" cy="3577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36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3420666"/>
            <a:ext cx="13042821" cy="1326713"/>
          </a:xfrm>
          <a:prstGeom prst="roundRect">
            <a:avLst>
              <a:gd name="adj" fmla="val 2565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757136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70415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Think about a time you tried to change something at work without having direct authority. </a:t>
            </a:r>
            <a:endParaRPr lang="en-US" sz="1750" b="1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Bitter" pitchFamily="34" charset="0"/>
                <a:ea typeface="Bitter" pitchFamily="34" charset="-122"/>
                <a:cs typeface="Bitter" pitchFamily="34" charset="-120"/>
              </a:rPr>
              <a:t>What made it hard? What helped?</a:t>
            </a: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793790" y="5002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Bring that experience to the live session. We will discuss what it takes to be a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good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1472" y="6384671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80" y="6514688"/>
            <a:ext cx="181451" cy="1814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7357" y="6460276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881472" y="70813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The industry that turned scientific management advice into a $300 billion business.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247</Words>
  <Application>Microsoft Macintosh PowerPoint</Application>
  <PresentationFormat>Custom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Outfit Bold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2026-01-13T08:19:23Z</dcterms:created>
  <dcterms:modified xsi:type="dcterms:W3CDTF">2026-01-13T10:46:14Z</dcterms:modified>
</cp:coreProperties>
</file>